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00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63"/>
  </p:normalViewPr>
  <p:slideViewPr>
    <p:cSldViewPr snapToObjects="1" showGuides="1">
      <p:cViewPr varScale="1">
        <p:scale>
          <a:sx n="142" d="100"/>
          <a:sy n="142" d="100"/>
        </p:scale>
        <p:origin x="714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2000" kern="1200">
          <a:solidFill>
            <a:schemeClr val="tx1"/>
          </a:solidFill>
          <a:latin typeface="Interstate"/>
          <a:ea typeface="+mj-ea"/>
          <a:cs typeface="Interstat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>
            <a:normAutofit/>
          </a:bodyPr>
          <a:lstStyle/>
          <a:p>
            <a:endParaRPr lang="fr-FR" sz="2800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24199"/>
          </a:xfrm>
        </p:spPr>
        <p:txBody>
          <a:bodyPr/>
          <a:lstStyle/>
          <a:p>
            <a:endParaRPr lang="fr-FR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Interstate</vt:lpstr>
      <vt:lpstr>Thème Office</vt:lpstr>
      <vt:lpstr>PowerPoint Presentation</vt:lpstr>
    </vt:vector>
  </TitlesOfParts>
  <Company>Hobby One Multimedia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Denis Garcia</dc:creator>
  <cp:lastModifiedBy>Ludivine STEFFEN</cp:lastModifiedBy>
  <cp:revision>30</cp:revision>
  <dcterms:created xsi:type="dcterms:W3CDTF">2019-04-03T17:07:35Z</dcterms:created>
  <dcterms:modified xsi:type="dcterms:W3CDTF">2021-04-08T14:09:02Z</dcterms:modified>
</cp:coreProperties>
</file>